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4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3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9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9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4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9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9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2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C013-DE23-464B-9579-6C53B3144D45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F3BDB-B574-493C-BA0D-8952F30E2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ens.drugabuse.gov/sites/default/files/nicotine.pdf" TargetMode="External"/><Relationship Id="rId2" Type="http://schemas.openxmlformats.org/officeDocument/2006/relationships/hyperlink" Target="http://www.tobaccofree.org/clips/VideoAddictiveness.ht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334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Pick up the packet</a:t>
            </a:r>
          </a:p>
          <a:p>
            <a:pPr algn="ctr"/>
            <a:r>
              <a:rPr lang="en-US" sz="7200" dirty="0" smtClean="0"/>
              <a:t>Please answer the questions on page one (front/back) Must be done on your own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24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Tobacco</a:t>
            </a:r>
            <a:endParaRPr lang="en-US" dirty="0"/>
          </a:p>
        </p:txBody>
      </p:sp>
      <p:sp>
        <p:nvSpPr>
          <p:cNvPr id="4" name="Action Button: Movie 3">
            <a:hlinkClick r:id="rId2" highlightClick="1"/>
          </p:cNvPr>
          <p:cNvSpPr/>
          <p:nvPr/>
        </p:nvSpPr>
        <p:spPr>
          <a:xfrm>
            <a:off x="2133600" y="4267200"/>
            <a:ext cx="5257800" cy="23622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Forward or Next 2">
            <a:hlinkClick r:id="rId3" highlightClick="1"/>
          </p:cNvPr>
          <p:cNvSpPr/>
          <p:nvPr/>
        </p:nvSpPr>
        <p:spPr>
          <a:xfrm>
            <a:off x="3581400" y="2057400"/>
            <a:ext cx="2133600" cy="1066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Tobacco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</dc:title>
  <dc:creator>Numerato, Elma</dc:creator>
  <cp:lastModifiedBy>Numerato, Elma</cp:lastModifiedBy>
  <cp:revision>10</cp:revision>
  <dcterms:created xsi:type="dcterms:W3CDTF">2014-03-31T11:38:53Z</dcterms:created>
  <dcterms:modified xsi:type="dcterms:W3CDTF">2015-03-09T16:28:59Z</dcterms:modified>
</cp:coreProperties>
</file>