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0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3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3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1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1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1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6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2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4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EE51C-BE27-4F60-85BA-685F67EA477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E22F-B8EA-4947-8F41-493E1025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3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Cig Shady Chef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89315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What is secondhand smoke?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3049118"/>
            <a:ext cx="10515600" cy="435133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Smoke that you breathe in from another persons cigarette.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991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89315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How does smoking effect you OTHER than physically</a:t>
            </a:r>
            <a:r>
              <a:rPr lang="en-US" sz="7200" dirty="0" smtClean="0"/>
              <a:t>?</a:t>
            </a:r>
            <a:r>
              <a:rPr lang="en-US" sz="7200" dirty="0" smtClean="0"/>
              <a:t>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3049118"/>
            <a:ext cx="10515600" cy="435133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Cost</a:t>
            </a:r>
          </a:p>
          <a:p>
            <a:r>
              <a:rPr lang="en-US" sz="7200" dirty="0" smtClean="0"/>
              <a:t>Social-Friends might not want to be around you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241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2310119" y="1505268"/>
            <a:ext cx="189622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week</a:t>
            </a:r>
          </a:p>
          <a:p>
            <a:pPr eaLnBrk="1" hangingPunct="1">
              <a:defRPr/>
            </a:pPr>
            <a:endParaRPr lang="en-US" altLang="en-US" sz="32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altLang="en-US" sz="3200" dirty="0">
                <a:solidFill>
                  <a:srgbClr val="FFFF00"/>
                </a:solidFill>
              </a:rPr>
              <a:t>6.85 </a:t>
            </a:r>
          </a:p>
          <a:p>
            <a:pPr eaLnBrk="1" hangingPunct="1">
              <a:defRPr/>
            </a:pPr>
            <a:r>
              <a:rPr lang="en-US" altLang="en-US" sz="3200" dirty="0">
                <a:solidFill>
                  <a:srgbClr val="FFFF00"/>
                </a:solidFill>
              </a:rPr>
              <a:t>X  7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5931584" y="1505268"/>
            <a:ext cx="222042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Month</a:t>
            </a:r>
          </a:p>
          <a:p>
            <a:pPr eaLnBrk="1" hangingPunct="1">
              <a:defRPr/>
            </a:pPr>
            <a:endParaRPr lang="en-US" altLang="en-US" sz="32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altLang="en-US" sz="3200" dirty="0">
                <a:solidFill>
                  <a:srgbClr val="FFFF00"/>
                </a:solidFill>
              </a:rPr>
              <a:t> 6.85</a:t>
            </a:r>
          </a:p>
          <a:p>
            <a:pPr eaLnBrk="1" hangingPunct="1">
              <a:defRPr/>
            </a:pPr>
            <a:r>
              <a:rPr lang="en-US" altLang="en-US" sz="3200" dirty="0">
                <a:solidFill>
                  <a:srgbClr val="FFFF00"/>
                </a:solidFill>
              </a:rPr>
              <a:t>X 30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8635219" y="1505269"/>
            <a:ext cx="212656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year</a:t>
            </a:r>
          </a:p>
          <a:p>
            <a:pPr eaLnBrk="1" hangingPunct="1">
              <a:defRPr/>
            </a:pPr>
            <a:endParaRPr lang="en-US" altLang="en-US" sz="32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altLang="en-US" sz="3200" dirty="0">
                <a:solidFill>
                  <a:srgbClr val="FFFF00"/>
                </a:solidFill>
              </a:rPr>
              <a:t>    6.85</a:t>
            </a:r>
          </a:p>
          <a:p>
            <a:pPr eaLnBrk="1" hangingPunct="1">
              <a:defRPr/>
            </a:pPr>
            <a:r>
              <a:rPr lang="en-US" altLang="en-US" sz="3200" dirty="0">
                <a:solidFill>
                  <a:srgbClr val="FFFF00"/>
                </a:solidFill>
              </a:rPr>
              <a:t>X   365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057400" y="3427413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31584" y="3567372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35219" y="3480827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2" name="TextBox 11"/>
          <p:cNvSpPr txBox="1">
            <a:spLocks noChangeArrowheads="1"/>
          </p:cNvSpPr>
          <p:nvPr/>
        </p:nvSpPr>
        <p:spPr bwMode="auto">
          <a:xfrm>
            <a:off x="2019300" y="3028762"/>
            <a:ext cx="137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B050"/>
                </a:solidFill>
              </a:rPr>
              <a:t>     47.95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37513" y="3521205"/>
            <a:ext cx="232351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        00 0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      205.5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      </a:t>
            </a:r>
            <a:r>
              <a:rPr lang="en-US" altLang="en-US" dirty="0">
                <a:solidFill>
                  <a:srgbClr val="00B050"/>
                </a:solidFill>
              </a:rPr>
              <a:t>205.5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FFFF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551570" y="4503362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35219" y="4931069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204396" y="3427413"/>
            <a:ext cx="298821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        3425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      4110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    2055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   </a:t>
            </a:r>
            <a:r>
              <a:rPr lang="en-US" altLang="en-US" dirty="0">
                <a:solidFill>
                  <a:srgbClr val="00B050"/>
                </a:solidFill>
              </a:rPr>
              <a:t>2500.25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66729" y="304800"/>
            <a:ext cx="57823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Cost of Smoking</a:t>
            </a:r>
          </a:p>
        </p:txBody>
      </p:sp>
    </p:spTree>
    <p:extLst>
      <p:ext uri="{BB962C8B-B14F-4D97-AF65-F5344CB8AC3E}">
        <p14:creationId xmlns:p14="http://schemas.microsoft.com/office/powerpoint/2010/main" val="35266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What is tobacco?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Tobacco is a plant that can be smoked in cigarettes, pipes, or cigars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800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What are some tobacco products?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Cigarettes</a:t>
            </a:r>
          </a:p>
          <a:p>
            <a:r>
              <a:rPr lang="en-US" sz="7200" dirty="0" smtClean="0"/>
              <a:t>Cigars/Pipes</a:t>
            </a:r>
            <a:endParaRPr lang="en-US" sz="7200" dirty="0" smtClean="0"/>
          </a:p>
          <a:p>
            <a:r>
              <a:rPr lang="en-US" sz="7200" dirty="0" smtClean="0"/>
              <a:t>Smokeless/chewing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6346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What system of the body is most affected by smoking?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Respiratory system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311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What can smoking do to your body?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7200" dirty="0" smtClean="0"/>
              <a:t>lung cancer</a:t>
            </a:r>
          </a:p>
          <a:p>
            <a:r>
              <a:rPr lang="en-US" sz="7200" dirty="0" smtClean="0"/>
              <a:t>Emphysema</a:t>
            </a:r>
          </a:p>
          <a:p>
            <a:r>
              <a:rPr lang="en-US" sz="7200" smtClean="0"/>
              <a:t>heart disease</a:t>
            </a:r>
          </a:p>
          <a:p>
            <a:r>
              <a:rPr lang="en-US" sz="7200" smtClean="0"/>
              <a:t>bronchitis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0604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What damage does tar do to your lungs?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Tar </a:t>
            </a:r>
            <a:r>
              <a:rPr lang="en-US" sz="7200" dirty="0" smtClean="0"/>
              <a:t>damages the lungs and causes coughing and wheezing.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181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How many chemicals are in tobacco?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Over 4000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254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Is tobacco addictive?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 nicotine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643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89315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What happens to the air sacs of a smokers respiratory system?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3049118"/>
            <a:ext cx="10515600" cy="435133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The </a:t>
            </a:r>
            <a:r>
              <a:rPr lang="en-US" sz="7200" dirty="0" smtClean="0"/>
              <a:t>air sacs are damaged.  A smoker has a harder time breathing.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458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188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Theme</vt:lpstr>
      <vt:lpstr>Cig Shady Chef</vt:lpstr>
      <vt:lpstr>What is tobacco? </vt:lpstr>
      <vt:lpstr>What are some tobacco products? </vt:lpstr>
      <vt:lpstr>What system of the body is most affected by smoking? </vt:lpstr>
      <vt:lpstr>What can smoking do to your body? </vt:lpstr>
      <vt:lpstr>What damage does tar do to your lungs? </vt:lpstr>
      <vt:lpstr>How many chemicals are in tobacco? </vt:lpstr>
      <vt:lpstr>Is tobacco addictive? </vt:lpstr>
      <vt:lpstr>What happens to the air sacs of a smokers respiratory system? </vt:lpstr>
      <vt:lpstr>What is secondhand smoke? </vt:lpstr>
      <vt:lpstr>How does smoking effect you OTHER than physically? </vt:lpstr>
      <vt:lpstr>PowerPoint Presentation</vt:lpstr>
    </vt:vector>
  </TitlesOfParts>
  <Company>Methacton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 Shady Chef</dc:title>
  <dc:creator>Numerato, Elma</dc:creator>
  <cp:lastModifiedBy>Numerato, Elma</cp:lastModifiedBy>
  <cp:revision>6</cp:revision>
  <dcterms:created xsi:type="dcterms:W3CDTF">2016-03-29T12:38:33Z</dcterms:created>
  <dcterms:modified xsi:type="dcterms:W3CDTF">2017-05-08T13:24:35Z</dcterms:modified>
</cp:coreProperties>
</file>